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70" r:id="rId4"/>
    <p:sldId id="259" r:id="rId5"/>
    <p:sldId id="279" r:id="rId6"/>
    <p:sldId id="260" r:id="rId7"/>
    <p:sldId id="281" r:id="rId8"/>
    <p:sldId id="265" r:id="rId9"/>
    <p:sldId id="261" r:id="rId10"/>
    <p:sldId id="262" r:id="rId11"/>
    <p:sldId id="264" r:id="rId12"/>
    <p:sldId id="266" r:id="rId13"/>
    <p:sldId id="273" r:id="rId14"/>
    <p:sldId id="268" r:id="rId15"/>
    <p:sldId id="267" r:id="rId16"/>
    <p:sldId id="269" r:id="rId17"/>
    <p:sldId id="271" r:id="rId18"/>
    <p:sldId id="272" r:id="rId19"/>
    <p:sldId id="274" r:id="rId20"/>
    <p:sldId id="275" r:id="rId21"/>
    <p:sldId id="276" r:id="rId22"/>
    <p:sldId id="283" r:id="rId23"/>
    <p:sldId id="277" r:id="rId24"/>
    <p:sldId id="278" r:id="rId25"/>
    <p:sldId id="282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4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5E277F5-9E3F-44ED-BEDA-08D851F71EFF}" type="datetimeFigureOut">
              <a:rPr lang="tr-TR" smtClean="0"/>
              <a:t>04.05.2018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AFA724-DC17-4FE6-8931-76027C9ADEEF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ozkarsekerleme.com.tr/iletisim" TargetMode="External"/><Relationship Id="rId4" Type="http://schemas.openxmlformats.org/officeDocument/2006/relationships/hyperlink" Target="http://www.ozkarsekerleme.com.tr/favicon.ic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3123778"/>
          </a:xfrm>
        </p:spPr>
        <p:txBody>
          <a:bodyPr>
            <a:normAutofit/>
          </a:bodyPr>
          <a:lstStyle/>
          <a:p>
            <a:r>
              <a:rPr lang="tr-TR" sz="8800" b="1" dirty="0" smtClean="0">
                <a:solidFill>
                  <a:schemeClr val="accent2">
                    <a:lumMod val="50000"/>
                  </a:schemeClr>
                </a:solidFill>
                <a:latin typeface="Bell MT" pitchFamily="18" charset="0"/>
              </a:rPr>
              <a:t>ÖZKAR ŞEKERLEME</a:t>
            </a:r>
            <a:endParaRPr lang="tr-TR" sz="8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sz="6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ÜRÜN KATALOĞU</a:t>
            </a:r>
            <a:endParaRPr lang="tr-TR" sz="6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570156"/>
            <a:ext cx="8193233" cy="1054250"/>
          </a:xfrm>
        </p:spPr>
        <p:txBody>
          <a:bodyPr>
            <a:noAutofit/>
          </a:bodyPr>
          <a:lstStyle/>
          <a:p>
            <a:r>
              <a:rPr lang="tr-TR" sz="4000" dirty="0" smtClean="0"/>
              <a:t>MEYVE AROMALI RENKLİ BONBON MEVLANA ŞEKERİ</a:t>
            </a:r>
            <a:endParaRPr lang="tr-TR" sz="40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51" y="2239963"/>
            <a:ext cx="2864748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43" y="2239963"/>
            <a:ext cx="3167613" cy="3876675"/>
          </a:xfrm>
        </p:spPr>
      </p:pic>
    </p:spTree>
    <p:extLst>
      <p:ext uri="{BB962C8B-B14F-4D97-AF65-F5344CB8AC3E}">
        <p14:creationId xmlns:p14="http://schemas.microsoft.com/office/powerpoint/2010/main" val="13568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4400" dirty="0" smtClean="0"/>
              <a:t>ÇİLEKLİ&amp;SADE BONBON</a:t>
            </a:r>
            <a:br>
              <a:rPr lang="tr-TR" sz="4400" dirty="0" smtClean="0"/>
            </a:br>
            <a:r>
              <a:rPr lang="tr-TR" sz="4400" dirty="0" smtClean="0"/>
              <a:t>MEVLANA ŞEKERİ</a:t>
            </a:r>
            <a:endParaRPr lang="tr-TR" sz="44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52" y="2239963"/>
            <a:ext cx="3135545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15" y="2239963"/>
            <a:ext cx="3090670" cy="3876675"/>
          </a:xfrm>
        </p:spPr>
      </p:pic>
    </p:spTree>
    <p:extLst>
      <p:ext uri="{BB962C8B-B14F-4D97-AF65-F5344CB8AC3E}">
        <p14:creationId xmlns:p14="http://schemas.microsoft.com/office/powerpoint/2010/main" val="21802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4000" dirty="0" smtClean="0"/>
              <a:t>MEYVE AROMALI RENKLİ</a:t>
            </a:r>
            <a:br>
              <a:rPr lang="tr-TR" sz="4000" dirty="0" smtClean="0"/>
            </a:br>
            <a:r>
              <a:rPr lang="tr-TR" sz="4000" dirty="0" smtClean="0"/>
              <a:t>AKİDE ŞEKERİ</a:t>
            </a:r>
            <a:endParaRPr lang="tr-TR" sz="40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00" y="2751932"/>
            <a:ext cx="3803650" cy="2852737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5025" y="2751932"/>
            <a:ext cx="3803650" cy="2852737"/>
          </a:xfrm>
        </p:spPr>
      </p:pic>
    </p:spTree>
    <p:extLst>
      <p:ext uri="{BB962C8B-B14F-4D97-AF65-F5344CB8AC3E}">
        <p14:creationId xmlns:p14="http://schemas.microsoft.com/office/powerpoint/2010/main" val="35762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NANELİ MİNİ AKİDE ŞEKERİ</a:t>
            </a:r>
            <a:endParaRPr lang="tr-TR" sz="44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24" y="2239963"/>
            <a:ext cx="2879001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14" y="2239963"/>
            <a:ext cx="3025871" cy="3876675"/>
          </a:xfrm>
        </p:spPr>
      </p:pic>
    </p:spTree>
    <p:extLst>
      <p:ext uri="{BB962C8B-B14F-4D97-AF65-F5344CB8AC3E}">
        <p14:creationId xmlns:p14="http://schemas.microsoft.com/office/powerpoint/2010/main" val="22158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4400" dirty="0" smtClean="0"/>
              <a:t>NANELİ MİNİ AKİDE</a:t>
            </a:r>
            <a:br>
              <a:rPr lang="tr-TR" sz="4400" dirty="0" smtClean="0"/>
            </a:br>
            <a:r>
              <a:rPr lang="tr-TR" sz="4400" dirty="0" smtClean="0"/>
              <a:t>SADE				RENKLİ</a:t>
            </a:r>
            <a:endParaRPr lang="tr-TR" sz="44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17" y="2239963"/>
            <a:ext cx="2529815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91" y="2239963"/>
            <a:ext cx="2829117" cy="3876675"/>
          </a:xfrm>
        </p:spPr>
      </p:pic>
    </p:spTree>
    <p:extLst>
      <p:ext uri="{BB962C8B-B14F-4D97-AF65-F5344CB8AC3E}">
        <p14:creationId xmlns:p14="http://schemas.microsoft.com/office/powerpoint/2010/main" val="36924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3898776" cy="1143000"/>
          </a:xfrm>
        </p:spPr>
        <p:txBody>
          <a:bodyPr>
            <a:noAutofit/>
          </a:bodyPr>
          <a:lstStyle/>
          <a:p>
            <a:r>
              <a:rPr lang="tr-TR" sz="4000" dirty="0" smtClean="0">
                <a:solidFill>
                  <a:schemeClr val="tx2">
                    <a:lumMod val="75000"/>
                  </a:schemeClr>
                </a:solidFill>
              </a:rPr>
              <a:t>AKİDE ŞEKERİ İSTANBUL</a:t>
            </a:r>
            <a:endParaRPr lang="tr-TR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7" y="2239963"/>
            <a:ext cx="3010836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47" y="2239963"/>
            <a:ext cx="2975205" cy="3876675"/>
          </a:xfrm>
        </p:spPr>
      </p:pic>
      <p:sp>
        <p:nvSpPr>
          <p:cNvPr id="9" name="Başlık 3"/>
          <p:cNvSpPr txBox="1">
            <a:spLocks/>
          </p:cNvSpPr>
          <p:nvPr/>
        </p:nvSpPr>
        <p:spPr>
          <a:xfrm>
            <a:off x="4499992" y="260648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solidFill>
                  <a:schemeClr val="tx2">
                    <a:lumMod val="75000"/>
                  </a:schemeClr>
                </a:solidFill>
              </a:rPr>
              <a:t>TARÇINLI AKİDE ŞEKERİ</a:t>
            </a:r>
            <a:endParaRPr lang="tr-TR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4176464" cy="1143000"/>
          </a:xfrm>
        </p:spPr>
        <p:txBody>
          <a:bodyPr>
            <a:noAutofit/>
          </a:bodyPr>
          <a:lstStyle/>
          <a:p>
            <a:r>
              <a:rPr lang="tr-TR" sz="4000" dirty="0" smtClean="0">
                <a:solidFill>
                  <a:schemeClr val="tx2">
                    <a:lumMod val="75000"/>
                  </a:schemeClr>
                </a:solidFill>
              </a:rPr>
              <a:t>FINDIKLI AKİDE ŞEKERİ</a:t>
            </a:r>
            <a:endParaRPr lang="tr-TR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21" y="2239963"/>
            <a:ext cx="2704408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00" y="2239963"/>
            <a:ext cx="2727899" cy="3876675"/>
          </a:xfrm>
        </p:spPr>
      </p:pic>
      <p:sp>
        <p:nvSpPr>
          <p:cNvPr id="10" name="Başlık 3"/>
          <p:cNvSpPr txBox="1">
            <a:spLocks/>
          </p:cNvSpPr>
          <p:nvPr/>
        </p:nvSpPr>
        <p:spPr>
          <a:xfrm>
            <a:off x="4860032" y="332656"/>
            <a:ext cx="3744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solidFill>
                  <a:schemeClr val="tx2">
                    <a:lumMod val="75000"/>
                  </a:schemeClr>
                </a:solidFill>
              </a:rPr>
              <a:t>SUSAMLI AKİDE ŞEKERİ</a:t>
            </a:r>
            <a:endParaRPr lang="tr-TR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3826768" cy="1143000"/>
          </a:xfrm>
        </p:spPr>
        <p:txBody>
          <a:bodyPr>
            <a:noAutofit/>
          </a:bodyPr>
          <a:lstStyle/>
          <a:p>
            <a:r>
              <a:rPr lang="tr-TR" sz="4000" dirty="0" smtClean="0"/>
              <a:t>FISTIKLI AKİDE ŞEKERİ</a:t>
            </a:r>
            <a:endParaRPr lang="tr-TR" sz="40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0" y="2239963"/>
            <a:ext cx="3025089" cy="3876675"/>
          </a:xfrm>
        </p:spPr>
      </p:pic>
      <p:sp>
        <p:nvSpPr>
          <p:cNvPr id="8" name="Başlık 3"/>
          <p:cNvSpPr txBox="1">
            <a:spLocks/>
          </p:cNvSpPr>
          <p:nvPr/>
        </p:nvSpPr>
        <p:spPr>
          <a:xfrm>
            <a:off x="4572000" y="260648"/>
            <a:ext cx="3898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solidFill>
                  <a:schemeClr val="tx2">
                    <a:lumMod val="75000"/>
                  </a:schemeClr>
                </a:solidFill>
              </a:rPr>
              <a:t>HALKA AKİDE ŞEKERİ</a:t>
            </a:r>
            <a:endParaRPr lang="tr-TR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3146" r="3656" b="3415"/>
          <a:stretch/>
        </p:blipFill>
        <p:spPr>
          <a:xfrm>
            <a:off x="5093097" y="2239963"/>
            <a:ext cx="2863279" cy="3856465"/>
          </a:xfrm>
        </p:spPr>
      </p:pic>
    </p:spTree>
    <p:extLst>
      <p:ext uri="{BB962C8B-B14F-4D97-AF65-F5344CB8AC3E}">
        <p14:creationId xmlns:p14="http://schemas.microsoft.com/office/powerpoint/2010/main" val="11680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3682752" cy="1143000"/>
          </a:xfrm>
        </p:spPr>
        <p:txBody>
          <a:bodyPr>
            <a:noAutofit/>
          </a:bodyPr>
          <a:lstStyle/>
          <a:p>
            <a:r>
              <a:rPr lang="tr-TR" sz="4000" dirty="0" smtClean="0"/>
              <a:t>KAKAOLU PRES AKİDE</a:t>
            </a:r>
            <a:endParaRPr lang="tr-TR" sz="4000" dirty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4461104" y="332656"/>
            <a:ext cx="36827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dirty="0" smtClean="0"/>
              <a:t>SÜTLÜ</a:t>
            </a:r>
          </a:p>
          <a:p>
            <a:r>
              <a:rPr lang="tr-TR" dirty="0" smtClean="0"/>
              <a:t> PRES AKİDE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1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HURMA ŞEKERİ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16" y="2239963"/>
            <a:ext cx="2761418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12" y="2239963"/>
            <a:ext cx="2919075" cy="3876675"/>
          </a:xfrm>
        </p:spPr>
      </p:pic>
    </p:spTree>
    <p:extLst>
      <p:ext uri="{BB962C8B-B14F-4D97-AF65-F5344CB8AC3E}">
        <p14:creationId xmlns:p14="http://schemas.microsoft.com/office/powerpoint/2010/main" val="14518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SADE ELVAN MEVLANA</a:t>
            </a:r>
            <a:endParaRPr lang="tr-TR" sz="44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0" y="2239963"/>
            <a:ext cx="3164050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2239963"/>
            <a:ext cx="3118427" cy="3876675"/>
          </a:xfrm>
        </p:spPr>
      </p:pic>
    </p:spTree>
    <p:extLst>
      <p:ext uri="{BB962C8B-B14F-4D97-AF65-F5344CB8AC3E}">
        <p14:creationId xmlns:p14="http://schemas.microsoft.com/office/powerpoint/2010/main" val="42636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8490" y="476672"/>
            <a:ext cx="7756263" cy="1147734"/>
          </a:xfrm>
        </p:spPr>
        <p:txBody>
          <a:bodyPr>
            <a:noAutofit/>
          </a:bodyPr>
          <a:lstStyle/>
          <a:p>
            <a:r>
              <a:rPr lang="tr-TR" sz="4400" dirty="0" smtClean="0"/>
              <a:t>KONYA SARMASI</a:t>
            </a:r>
            <a:br>
              <a:rPr lang="tr-TR" sz="4400" dirty="0" smtClean="0"/>
            </a:br>
            <a:r>
              <a:rPr lang="tr-TR" sz="4400" dirty="0" smtClean="0"/>
              <a:t>VANİLYALI		KAKAOLU</a:t>
            </a:r>
            <a:endParaRPr lang="tr-TR" sz="44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8" b="6216"/>
          <a:stretch/>
        </p:blipFill>
        <p:spPr>
          <a:xfrm>
            <a:off x="5093096" y="2202923"/>
            <a:ext cx="2863279" cy="3830703"/>
          </a:xfrm>
        </p:spPr>
      </p:pic>
    </p:spTree>
    <p:extLst>
      <p:ext uri="{BB962C8B-B14F-4D97-AF65-F5344CB8AC3E}">
        <p14:creationId xmlns:p14="http://schemas.microsoft.com/office/powerpoint/2010/main" val="4174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56263" cy="120266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KONYA SARMASI MİNİ</a:t>
            </a:r>
            <a:br>
              <a:rPr lang="tr-TR" dirty="0" smtClean="0"/>
            </a:br>
            <a:r>
              <a:rPr lang="tr-TR" dirty="0" smtClean="0"/>
              <a:t>SADE			KAKAOLU</a:t>
            </a:r>
            <a:endParaRPr lang="tr-TR" dirty="0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00" y="2751932"/>
            <a:ext cx="3803650" cy="2852737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22815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3610744" cy="1143000"/>
          </a:xfrm>
        </p:spPr>
        <p:txBody>
          <a:bodyPr>
            <a:noAutofit/>
          </a:bodyPr>
          <a:lstStyle/>
          <a:p>
            <a:r>
              <a:rPr lang="tr-TR" sz="4400" dirty="0" smtClean="0"/>
              <a:t>ÇAKIL TAŞI ÇİKOLATA</a:t>
            </a:r>
            <a:endParaRPr lang="tr-TR" sz="4400" dirty="0"/>
          </a:p>
        </p:txBody>
      </p:sp>
      <p:sp>
        <p:nvSpPr>
          <p:cNvPr id="8" name="Başlık 3"/>
          <p:cNvSpPr txBox="1">
            <a:spLocks/>
          </p:cNvSpPr>
          <p:nvPr/>
        </p:nvSpPr>
        <p:spPr>
          <a:xfrm>
            <a:off x="4860032" y="316969"/>
            <a:ext cx="3610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solidFill>
                  <a:srgbClr val="6C411E"/>
                </a:solidFill>
              </a:rPr>
              <a:t>BONİBON</a:t>
            </a:r>
            <a:endParaRPr lang="tr-TR" dirty="0">
              <a:solidFill>
                <a:srgbClr val="6C411E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30765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3610744" cy="1143000"/>
          </a:xfrm>
        </p:spPr>
        <p:txBody>
          <a:bodyPr>
            <a:noAutofit/>
          </a:bodyPr>
          <a:lstStyle/>
          <a:p>
            <a:r>
              <a:rPr lang="tr-TR" sz="3200" dirty="0" smtClean="0"/>
              <a:t>ÇİKOLATALI</a:t>
            </a:r>
            <a:br>
              <a:rPr lang="tr-TR" sz="3200" dirty="0" smtClean="0"/>
            </a:br>
            <a:r>
              <a:rPr lang="tr-TR" sz="3200" dirty="0" smtClean="0"/>
              <a:t>KONYA SARMASI MİNİ</a:t>
            </a:r>
            <a:endParaRPr lang="tr-TR" sz="3200" dirty="0"/>
          </a:p>
        </p:txBody>
      </p:sp>
      <p:sp>
        <p:nvSpPr>
          <p:cNvPr id="8" name="Başlık 3"/>
          <p:cNvSpPr txBox="1">
            <a:spLocks/>
          </p:cNvSpPr>
          <p:nvPr/>
        </p:nvSpPr>
        <p:spPr>
          <a:xfrm>
            <a:off x="4860032" y="316969"/>
            <a:ext cx="3610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4000" dirty="0">
              <a:solidFill>
                <a:srgbClr val="6C411E"/>
              </a:solidFill>
            </a:endParaRPr>
          </a:p>
        </p:txBody>
      </p:sp>
      <p:sp>
        <p:nvSpPr>
          <p:cNvPr id="10" name="Başlık 3"/>
          <p:cNvSpPr txBox="1">
            <a:spLocks/>
          </p:cNvSpPr>
          <p:nvPr/>
        </p:nvSpPr>
        <p:spPr>
          <a:xfrm>
            <a:off x="4499992" y="476672"/>
            <a:ext cx="3610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3200" dirty="0" smtClean="0"/>
              <a:t>ÇİKOLATALI</a:t>
            </a:r>
            <a:br>
              <a:rPr lang="tr-TR" sz="3200" dirty="0" smtClean="0"/>
            </a:br>
            <a:r>
              <a:rPr lang="tr-TR" sz="3200" dirty="0" smtClean="0"/>
              <a:t>KONYA SARMASI BÜYÜK</a:t>
            </a:r>
            <a:endParaRPr lang="tr-TR" sz="3200" dirty="0"/>
          </a:p>
        </p:txBody>
      </p:sp>
      <p:pic>
        <p:nvPicPr>
          <p:cNvPr id="13" name="İçerik Yer Tutucusu 1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3872" y="2239963"/>
            <a:ext cx="2907506" cy="3876675"/>
          </a:xfrm>
        </p:spPr>
      </p:pic>
      <p:pic>
        <p:nvPicPr>
          <p:cNvPr id="14" name="İçerik Yer Tutucusu 1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24731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3610744" cy="1143000"/>
          </a:xfrm>
        </p:spPr>
        <p:txBody>
          <a:bodyPr>
            <a:noAutofit/>
          </a:bodyPr>
          <a:lstStyle/>
          <a:p>
            <a:r>
              <a:rPr lang="tr-TR" sz="4400" dirty="0" smtClean="0"/>
              <a:t>ÜÇGEN BONİBON</a:t>
            </a:r>
            <a:endParaRPr lang="tr-TR" sz="44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" y="2239963"/>
            <a:ext cx="2775670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4038600" cy="3877900"/>
          </a:xfrm>
        </p:spPr>
      </p:pic>
      <p:sp>
        <p:nvSpPr>
          <p:cNvPr id="8" name="Başlık 3"/>
          <p:cNvSpPr txBox="1">
            <a:spLocks/>
          </p:cNvSpPr>
          <p:nvPr/>
        </p:nvSpPr>
        <p:spPr>
          <a:xfrm>
            <a:off x="4932040" y="281810"/>
            <a:ext cx="3610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solidFill>
                  <a:schemeClr val="tx2">
                    <a:lumMod val="75000"/>
                  </a:schemeClr>
                </a:solidFill>
              </a:rPr>
              <a:t>JOLE LOKUM</a:t>
            </a:r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3888432" cy="1368152"/>
          </a:xfrm>
        </p:spPr>
        <p:txBody>
          <a:bodyPr>
            <a:noAutofit/>
          </a:bodyPr>
          <a:lstStyle/>
          <a:p>
            <a:r>
              <a:rPr lang="tr-TR" sz="3600" dirty="0" smtClean="0"/>
              <a:t>KAYISI ÇEKİRDEĞİ ŞEKERİ</a:t>
            </a:r>
            <a:endParaRPr lang="tr-TR" sz="36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3" y="2239963"/>
            <a:ext cx="3515044" cy="3876675"/>
          </a:xfrm>
        </p:spPr>
      </p:pic>
      <p:sp>
        <p:nvSpPr>
          <p:cNvPr id="4" name="İçerik Yer Tutucusu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3610744" cy="1143000"/>
          </a:xfrm>
        </p:spPr>
        <p:txBody>
          <a:bodyPr>
            <a:noAutofit/>
          </a:bodyPr>
          <a:lstStyle/>
          <a:p>
            <a:r>
              <a:rPr lang="tr-TR" sz="2000" dirty="0" smtClean="0"/>
              <a:t>DEĞİŞİK RENKLERDE VE AROMALARDA ÇALIŞILAN HEDİYELİK KUTU MEVLANA ŞEKERLERİ</a:t>
            </a:r>
            <a:endParaRPr lang="tr-TR" sz="2000" dirty="0"/>
          </a:p>
        </p:txBody>
      </p:sp>
      <p:sp>
        <p:nvSpPr>
          <p:cNvPr id="8" name="Başlık 3"/>
          <p:cNvSpPr txBox="1">
            <a:spLocks/>
          </p:cNvSpPr>
          <p:nvPr/>
        </p:nvSpPr>
        <p:spPr>
          <a:xfrm>
            <a:off x="4860032" y="316969"/>
            <a:ext cx="3610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rgbClr val="6C411E"/>
                </a:solidFill>
              </a:rPr>
              <a:t>PİŞMANİYE ÇEŞİTLERİ</a:t>
            </a:r>
            <a:endParaRPr lang="tr-TR" sz="3600" dirty="0">
              <a:solidFill>
                <a:srgbClr val="6C411E"/>
              </a:solidFill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2239963"/>
            <a:ext cx="2907506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97" y="2239963"/>
            <a:ext cx="2907506" cy="3876675"/>
          </a:xfrm>
        </p:spPr>
      </p:pic>
    </p:spTree>
    <p:extLst>
      <p:ext uri="{BB962C8B-B14F-4D97-AF65-F5344CB8AC3E}">
        <p14:creationId xmlns:p14="http://schemas.microsoft.com/office/powerpoint/2010/main" val="30765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560840" cy="1143000"/>
          </a:xfrm>
        </p:spPr>
        <p:txBody>
          <a:bodyPr>
            <a:noAutofit/>
          </a:bodyPr>
          <a:lstStyle/>
          <a:p>
            <a:r>
              <a:rPr lang="tr-TR" sz="1800" dirty="0" smtClean="0"/>
              <a:t>RAFLARDA HAZIR SUNULABİLEN MEVLANA ŞEKERİ. </a:t>
            </a:r>
            <a:br>
              <a:rPr lang="tr-TR" sz="1800" dirty="0" smtClean="0"/>
            </a:br>
            <a:r>
              <a:rPr lang="tr-TR" sz="1800" dirty="0" smtClean="0"/>
              <a:t>KOLİ İÇİ FARKLI ÇEŞİTLERDE HAZIRLANABİLMEKTEDİR.</a:t>
            </a:r>
            <a:br>
              <a:rPr lang="tr-TR" sz="1800" dirty="0" smtClean="0"/>
            </a:br>
            <a:r>
              <a:rPr lang="tr-TR" sz="1800" dirty="0" smtClean="0"/>
              <a:t>MEVLANA ŞEKERLERİ 400 GRAM KOLİ İÇİ 12 ADETLİDİR.</a:t>
            </a:r>
            <a:endParaRPr lang="tr-TR" sz="18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>
          <a:xfrm>
            <a:off x="755576" y="2032000"/>
            <a:ext cx="3456384" cy="247712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/>
          <a:stretch/>
        </p:blipFill>
        <p:spPr>
          <a:xfrm>
            <a:off x="683568" y="4509120"/>
            <a:ext cx="3528392" cy="2239704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416824" cy="1143000"/>
          </a:xfrm>
        </p:spPr>
        <p:txBody>
          <a:bodyPr>
            <a:noAutofit/>
          </a:bodyPr>
          <a:lstStyle/>
          <a:p>
            <a:r>
              <a:rPr lang="tr-TR" sz="2000" dirty="0" smtClean="0"/>
              <a:t>AKİDE ŞEKERİ İÇİN DE 200 GRAMLIK UYGULUYORUZ.</a:t>
            </a:r>
            <a:br>
              <a:rPr lang="tr-TR" sz="2000" dirty="0" smtClean="0"/>
            </a:br>
            <a:r>
              <a:rPr lang="tr-TR" sz="2000" dirty="0" smtClean="0"/>
              <a:t>SEVKİYATIMIZ DA GÖRÜLMEKTEDİR.</a:t>
            </a:r>
            <a:endParaRPr lang="tr-TR" sz="20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 b="9062"/>
          <a:stretch/>
        </p:blipFill>
        <p:spPr>
          <a:xfrm>
            <a:off x="899592" y="2348880"/>
            <a:ext cx="2839288" cy="3525376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64904"/>
            <a:ext cx="4512502" cy="3384376"/>
          </a:xfrm>
        </p:spPr>
      </p:pic>
    </p:spTree>
    <p:extLst>
      <p:ext uri="{BB962C8B-B14F-4D97-AF65-F5344CB8AC3E}">
        <p14:creationId xmlns:p14="http://schemas.microsoft.com/office/powerpoint/2010/main" val="35153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3"/>
          <p:cNvSpPr txBox="1">
            <a:spLocks/>
          </p:cNvSpPr>
          <p:nvPr/>
        </p:nvSpPr>
        <p:spPr>
          <a:xfrm>
            <a:off x="1259632" y="353476"/>
            <a:ext cx="6491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solidFill>
                  <a:srgbClr val="6C411E"/>
                </a:solidFill>
              </a:rPr>
              <a:t>FABRİKA BİLGİLERİMİZ</a:t>
            </a:r>
            <a:endParaRPr lang="tr-TR" dirty="0">
              <a:solidFill>
                <a:srgbClr val="6C411E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27300" r="34438" b="-208"/>
          <a:stretch/>
        </p:blipFill>
        <p:spPr bwMode="auto">
          <a:xfrm>
            <a:off x="608711" y="2199784"/>
            <a:ext cx="4257041" cy="435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18564" r="55902" b="50000"/>
          <a:stretch/>
        </p:blipFill>
        <p:spPr bwMode="auto">
          <a:xfrm>
            <a:off x="4718361" y="2204864"/>
            <a:ext cx="3894085" cy="217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>
            <a:hlinkClick r:id="rId4"/>
          </p:cNvPr>
          <p:cNvSpPr txBox="1"/>
          <p:nvPr/>
        </p:nvSpPr>
        <p:spPr>
          <a:xfrm>
            <a:off x="4865752" y="4954736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hlinkClick r:id="rId5"/>
              </a:rPr>
              <a:t>http://www.ozkarsekerleme.com.tr/iletisim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35153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dirty="0" smtClean="0"/>
              <a:t>SADE ELVAN  MEVLANA</a:t>
            </a:r>
            <a:endParaRPr lang="tr-TR" sz="48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9" y="2239963"/>
            <a:ext cx="2986712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34" y="2239963"/>
            <a:ext cx="2993832" cy="3876675"/>
          </a:xfrm>
        </p:spPr>
      </p:pic>
    </p:spTree>
    <p:extLst>
      <p:ext uri="{BB962C8B-B14F-4D97-AF65-F5344CB8AC3E}">
        <p14:creationId xmlns:p14="http://schemas.microsoft.com/office/powerpoint/2010/main" val="40813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dirty="0" smtClean="0"/>
              <a:t>KIRMIZI ÇİZGİLİ </a:t>
            </a:r>
            <a:r>
              <a:rPr lang="tr-TR" sz="4800" dirty="0"/>
              <a:t>ELVAN </a:t>
            </a:r>
            <a:r>
              <a:rPr lang="tr-TR" sz="4800" dirty="0" smtClean="0"/>
              <a:t>MEVLANA ŞEKERİ</a:t>
            </a:r>
            <a:endParaRPr lang="tr-TR" sz="48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29" y="2239963"/>
            <a:ext cx="2997392" cy="3876675"/>
          </a:xfrm>
        </p:spPr>
      </p:pic>
      <p:pic>
        <p:nvPicPr>
          <p:cNvPr id="11" name="İçerik Yer Tutucusu 10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60" y="2239963"/>
            <a:ext cx="3264380" cy="3876675"/>
          </a:xfrm>
        </p:spPr>
      </p:pic>
    </p:spTree>
    <p:extLst>
      <p:ext uri="{BB962C8B-B14F-4D97-AF65-F5344CB8AC3E}">
        <p14:creationId xmlns:p14="http://schemas.microsoft.com/office/powerpoint/2010/main" val="29392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1219742"/>
          </a:xfrm>
        </p:spPr>
        <p:txBody>
          <a:bodyPr>
            <a:noAutofit/>
          </a:bodyPr>
          <a:lstStyle/>
          <a:p>
            <a:r>
              <a:rPr lang="tr-TR" sz="4800" dirty="0" smtClean="0"/>
              <a:t>KAHVERENGİ ÇİGİLİ </a:t>
            </a:r>
            <a:r>
              <a:rPr lang="tr-TR" sz="4800" dirty="0"/>
              <a:t>ELVAN </a:t>
            </a:r>
            <a:r>
              <a:rPr lang="tr-TR" sz="4800" dirty="0" smtClean="0"/>
              <a:t>MEVLANA ŞEKERİ</a:t>
            </a:r>
            <a:endParaRPr lang="tr-TR" sz="48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6" y="2239963"/>
            <a:ext cx="3083557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17" y="2239963"/>
            <a:ext cx="3317265" cy="3876675"/>
          </a:xfrm>
        </p:spPr>
      </p:pic>
    </p:spTree>
    <p:extLst>
      <p:ext uri="{BB962C8B-B14F-4D97-AF65-F5344CB8AC3E}">
        <p14:creationId xmlns:p14="http://schemas.microsoft.com/office/powerpoint/2010/main" val="39028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dirty="0" smtClean="0"/>
              <a:t>SADE BÜYÜK </a:t>
            </a:r>
            <a:br>
              <a:rPr lang="tr-TR" sz="4800" dirty="0" smtClean="0"/>
            </a:br>
            <a:r>
              <a:rPr lang="tr-TR" sz="4800" dirty="0" smtClean="0"/>
              <a:t>MEVLANA ŞEKERİ</a:t>
            </a:r>
            <a:endParaRPr lang="tr-TR" sz="48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183" y="2824337"/>
            <a:ext cx="3803650" cy="2852737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6583" y="2824337"/>
            <a:ext cx="3803650" cy="2852737"/>
          </a:xfrm>
        </p:spPr>
      </p:pic>
    </p:spTree>
    <p:extLst>
      <p:ext uri="{BB962C8B-B14F-4D97-AF65-F5344CB8AC3E}">
        <p14:creationId xmlns:p14="http://schemas.microsoft.com/office/powerpoint/2010/main" val="28078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4000" dirty="0" smtClean="0"/>
              <a:t>MEYVE AROMALI RENKLİ </a:t>
            </a:r>
            <a:br>
              <a:rPr lang="tr-TR" sz="4000" dirty="0" smtClean="0"/>
            </a:br>
            <a:r>
              <a:rPr lang="tr-TR" sz="4000" dirty="0" smtClean="0"/>
              <a:t>MEVLANA ŞEKERİ</a:t>
            </a:r>
            <a:endParaRPr lang="tr-TR" sz="40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9" y="2239963"/>
            <a:ext cx="3142672" cy="38766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239963"/>
            <a:ext cx="3289300" cy="3876675"/>
          </a:xfrm>
        </p:spPr>
      </p:pic>
    </p:spTree>
    <p:extLst>
      <p:ext uri="{BB962C8B-B14F-4D97-AF65-F5344CB8AC3E}">
        <p14:creationId xmlns:p14="http://schemas.microsoft.com/office/powerpoint/2010/main" val="39026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77209" cy="1219742"/>
          </a:xfrm>
        </p:spPr>
        <p:txBody>
          <a:bodyPr/>
          <a:lstStyle/>
          <a:p>
            <a:r>
              <a:rPr lang="tr-TR" sz="4000" dirty="0"/>
              <a:t>MEYVE AROMALI RENKLİ </a:t>
            </a:r>
            <a:br>
              <a:rPr lang="tr-TR" sz="4000" dirty="0"/>
            </a:br>
            <a:r>
              <a:rPr lang="tr-TR" sz="4000" dirty="0"/>
              <a:t>ELVAN </a:t>
            </a:r>
            <a:r>
              <a:rPr lang="tr-TR" sz="4000" dirty="0" smtClean="0"/>
              <a:t>MEVLANA </a:t>
            </a:r>
            <a:r>
              <a:rPr lang="tr-TR" sz="4000" dirty="0"/>
              <a:t>ŞEKERİ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1" y="2239963"/>
            <a:ext cx="3118427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35" y="2239963"/>
            <a:ext cx="3047230" cy="3876675"/>
          </a:xfrm>
        </p:spPr>
      </p:pic>
    </p:spTree>
    <p:extLst>
      <p:ext uri="{BB962C8B-B14F-4D97-AF65-F5344CB8AC3E}">
        <p14:creationId xmlns:p14="http://schemas.microsoft.com/office/powerpoint/2010/main" val="18747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>
            <a:noAutofit/>
          </a:bodyPr>
          <a:lstStyle/>
          <a:p>
            <a:r>
              <a:rPr lang="tr-TR" sz="4400" dirty="0" smtClean="0"/>
              <a:t>SADE BONBON</a:t>
            </a:r>
            <a:br>
              <a:rPr lang="tr-TR" sz="4400" dirty="0" smtClean="0"/>
            </a:br>
            <a:r>
              <a:rPr lang="tr-TR" sz="4400" dirty="0" smtClean="0"/>
              <a:t>MEVLANA ŞEKERİ</a:t>
            </a:r>
            <a:endParaRPr lang="tr-TR" sz="44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62" y="2239963"/>
            <a:ext cx="3021525" cy="3876675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76" y="2239963"/>
            <a:ext cx="3107747" cy="3876675"/>
          </a:xfrm>
        </p:spPr>
      </p:pic>
    </p:spTree>
    <p:extLst>
      <p:ext uri="{BB962C8B-B14F-4D97-AF65-F5344CB8AC3E}">
        <p14:creationId xmlns:p14="http://schemas.microsoft.com/office/powerpoint/2010/main" val="39801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lt">
  <a:themeElements>
    <a:clrScheme name="Cilt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ilt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lt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242</TotalTime>
  <Words>123</Words>
  <Application>Microsoft Office PowerPoint</Application>
  <PresentationFormat>Ekran Gösterisi (4:3)</PresentationFormat>
  <Paragraphs>40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0" baseType="lpstr">
      <vt:lpstr>Cilt</vt:lpstr>
      <vt:lpstr>ÖZKAR ŞEKERLEME</vt:lpstr>
      <vt:lpstr>SADE ELVAN MEVLANA</vt:lpstr>
      <vt:lpstr>SADE ELVAN  MEVLANA</vt:lpstr>
      <vt:lpstr>KIRMIZI ÇİZGİLİ ELVAN MEVLANA ŞEKERİ</vt:lpstr>
      <vt:lpstr>KAHVERENGİ ÇİGİLİ ELVAN MEVLANA ŞEKERİ</vt:lpstr>
      <vt:lpstr>SADE BÜYÜK  MEVLANA ŞEKERİ</vt:lpstr>
      <vt:lpstr>MEYVE AROMALI RENKLİ  MEVLANA ŞEKERİ</vt:lpstr>
      <vt:lpstr>MEYVE AROMALI RENKLİ  ELVAN MEVLANA ŞEKERİ</vt:lpstr>
      <vt:lpstr>SADE BONBON MEVLANA ŞEKERİ</vt:lpstr>
      <vt:lpstr>MEYVE AROMALI RENKLİ BONBON MEVLANA ŞEKERİ</vt:lpstr>
      <vt:lpstr>ÇİLEKLİ&amp;SADE BONBON MEVLANA ŞEKERİ</vt:lpstr>
      <vt:lpstr>MEYVE AROMALI RENKLİ AKİDE ŞEKERİ</vt:lpstr>
      <vt:lpstr>NANELİ MİNİ AKİDE ŞEKERİ</vt:lpstr>
      <vt:lpstr>NANELİ MİNİ AKİDE SADE    RENKLİ</vt:lpstr>
      <vt:lpstr>AKİDE ŞEKERİ İSTANBUL</vt:lpstr>
      <vt:lpstr>FINDIKLI AKİDE ŞEKERİ</vt:lpstr>
      <vt:lpstr>FISTIKLI AKİDE ŞEKERİ</vt:lpstr>
      <vt:lpstr>KAKAOLU PRES AKİDE</vt:lpstr>
      <vt:lpstr>HURMA ŞEKERİ</vt:lpstr>
      <vt:lpstr>KONYA SARMASI VANİLYALI  KAKAOLU</vt:lpstr>
      <vt:lpstr>KONYA SARMASI MİNİ SADE   KAKAOLU</vt:lpstr>
      <vt:lpstr>ÇAKIL TAŞI ÇİKOLATA</vt:lpstr>
      <vt:lpstr>ÇİKOLATALI KONYA SARMASI MİNİ</vt:lpstr>
      <vt:lpstr>ÜÇGEN BONİBON</vt:lpstr>
      <vt:lpstr>KAYISI ÇEKİRDEĞİ ŞEKERİ</vt:lpstr>
      <vt:lpstr>DEĞİŞİK RENKLERDE VE AROMALARDA ÇALIŞILAN HEDİYELİK KUTU MEVLANA ŞEKERLERİ</vt:lpstr>
      <vt:lpstr>RAFLARDA HAZIR SUNULABİLEN MEVLANA ŞEKERİ.  KOLİ İÇİ FARKLI ÇEŞİTLERDE HAZIRLANABİLMEKTEDİR. MEVLANA ŞEKERLERİ 400 GRAM KOLİ İÇİ 12 ADETLİDİR.</vt:lpstr>
      <vt:lpstr>AKİDE ŞEKERİ İÇİN DE 200 GRAMLIK UYGULUYORUZ. SEVKİYATIMIZ DA GÖRÜLMEKTEDİR.</vt:lpstr>
      <vt:lpstr>PowerPoint Sunusu</vt:lpstr>
    </vt:vector>
  </TitlesOfParts>
  <Company>Katilimsiz.Com @ necooy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ÖZKAR ŞEKERLEME</dc:title>
  <dc:creator>ASUS</dc:creator>
  <cp:lastModifiedBy>Ozkar</cp:lastModifiedBy>
  <cp:revision>15</cp:revision>
  <dcterms:created xsi:type="dcterms:W3CDTF">2016-12-08T09:02:45Z</dcterms:created>
  <dcterms:modified xsi:type="dcterms:W3CDTF">2018-05-04T14:43:20Z</dcterms:modified>
</cp:coreProperties>
</file>